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08C8A2-BD2F-DCF6-AC1F-A83EDDC6F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8B7B4AA-A3AC-650B-8A1F-3D725B892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32D8458-FB93-1988-D2A6-E3B8E9ED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985D-A545-42FB-A91A-8CA3A192528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AAB49D-516F-D666-9394-9B17A8D2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EC1C4E-58B6-B078-24CE-CB0845AC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B445-FEF4-41A9-AE17-250B8346AA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1949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FF622F-38F7-2B90-6E84-EB4A04DA0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8D2A479-D04D-9E3C-9A4F-706817028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EC5AB2-19CF-8047-637D-E1DA882BC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985D-A545-42FB-A91A-8CA3A192528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C5599E5-66AD-45C6-436B-E0B8A0640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E58326-74FF-A236-DFFF-BB462EEB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B445-FEF4-41A9-AE17-250B8346AA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1140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07AE445-BB8D-7D9E-9C01-66DA5DFDC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19D32AF-4258-AB03-0E1F-74ACADDC6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9A61067-B55D-C0EF-31AC-5585D78A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985D-A545-42FB-A91A-8CA3A192528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5FE1B62-B1E8-EDD7-CDBA-C476F7C9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0B25F37-E651-3D73-B1B0-0C74AB6A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B445-FEF4-41A9-AE17-250B8346AA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70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B4BCCE-F660-1134-7324-856295866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9076AC-EE1B-9116-AC54-1734C0BCD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590E7-946C-EF70-C5B2-29430D3B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985D-A545-42FB-A91A-8CA3A192528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601658-04B4-44C9-08CF-F79EC00A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307817-C4FB-67AF-F0B0-F7BD0C60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B445-FEF4-41A9-AE17-250B8346AA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770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368F3D-6EBA-4764-2EAA-147687FB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B8247D-2A95-3CFC-1CA7-0DF418CE8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620D53-2D4A-6516-0EDB-96F506305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985D-A545-42FB-A91A-8CA3A192528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74ED3C2-5731-5A14-50BF-0D02F2B6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6E2F47-58E1-0626-0BDC-6F31A6601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B445-FEF4-41A9-AE17-250B8346AA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0945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B0C211-CB70-1DF2-6B24-81B1A5B34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735D58-139B-6149-0925-CB616CF35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E05C23B-B842-51BD-C224-07F4CE45F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8767B67-1AD9-4081-1F5C-0C53711FC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985D-A545-42FB-A91A-8CA3A192528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377F9F2-6AB2-48F6-0A02-23345E360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B4A9CF-9922-DEEA-F7D3-AD80A8FE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B445-FEF4-41A9-AE17-250B8346AA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343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66DCD5-5899-7CFF-7833-4064E8D8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286EBA6-5483-CCB3-178F-F228957A5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566AFC2-E1F1-D6CC-855B-BAC744B97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20925BB-2E65-301A-8916-FFCF0FB2E1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BE69F5C-5F61-9381-2692-43240DC551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5C9C34C-ABEA-0BC6-E0B2-03E75ED70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985D-A545-42FB-A91A-8CA3A192528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7E516F4-C7DD-39C7-9BDF-66B803907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3D6D11A-2616-814B-0B1C-FBF0A37F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B445-FEF4-41A9-AE17-250B8346AA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669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6F5951-502E-662B-0E54-DDFB1594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BFB3356-D8EF-403B-FD28-DED442927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985D-A545-42FB-A91A-8CA3A192528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8B65F19-BA92-2D7B-C88F-BBCBA8F6B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08523BC-CF93-9F48-D08E-F27794B9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B445-FEF4-41A9-AE17-250B8346AA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6646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0E03556-1365-A46B-00F5-FB920359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985D-A545-42FB-A91A-8CA3A192528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659E8F0-1D42-E717-6DDA-61E963B22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AC2BB49-4B7C-4E9C-8C50-148BA853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B445-FEF4-41A9-AE17-250B8346AA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081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6B2422-344E-9466-6EEF-7D0D90944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A27328-C0B5-98AC-6A23-C061D3D08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A5A7E3B-F919-B62F-1CD3-A5EC0FD2B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A965AF5-FD44-C1DC-C7D8-E1FC608F5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985D-A545-42FB-A91A-8CA3A192528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5F41A56-278E-6642-0B73-048EE7F95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13D0A66-A946-04D7-1D54-4DF47A27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B445-FEF4-41A9-AE17-250B8346AA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450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AB3FCB-FC6F-7616-DCAA-52D27B36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80C740C-D357-02A6-3041-113764B823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92F20CF-B57C-9384-EF33-5FC4FBBD7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FE8FFCF-CF33-6258-97B2-4EB3BB54C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985D-A545-42FB-A91A-8CA3A192528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0DD694D-7EC1-6BD0-2FC7-7383AA877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B46833A-D6CA-0C88-06E0-ABB13A31E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B445-FEF4-41A9-AE17-250B8346AA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219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C9DDAE5-2935-6746-3874-23D86E5E7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4380F51-FA8C-4B44-568A-D1282C2B3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EBE87D-F5C9-D28F-E2DF-F1F694438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B985D-A545-42FB-A91A-8CA3A192528F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BDEB270-8F86-8544-407A-1216F2D781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699BE0C-97B5-7C26-DFC5-AA55D97DE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AB445-FEF4-41A9-AE17-250B8346AA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324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3EF165-4E35-575B-0E40-643DBD80E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1"/>
            <a:ext cx="5319318" cy="5277683"/>
          </a:xfrm>
        </p:spPr>
        <p:txBody>
          <a:bodyPr>
            <a:normAutofit/>
          </a:bodyPr>
          <a:lstStyle/>
          <a:p>
            <a:r>
              <a:rPr lang="pl-PL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naszej szkole częstujemy nie tylko wyśmienitym jedzeniem, ale także  </a:t>
            </a:r>
            <a:r>
              <a:rPr lang="pl-PL" sz="4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dobrym słowem</a:t>
            </a:r>
            <a:r>
              <a:rPr lang="pl-PL" sz="44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br>
              <a:rPr lang="pl-PL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4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194E5ED-B58E-975F-9602-1AF4A0FEA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endParaRPr lang="pl-PL"/>
          </a:p>
        </p:txBody>
      </p:sp>
      <p:pic>
        <p:nvPicPr>
          <p:cNvPr id="4" name="Obraz 3" descr="Obraz zawierający stół, podłoga, w pomieszczeniu&#10;&#10;Opis wygenerowany automatycznie">
            <a:extLst>
              <a:ext uri="{FF2B5EF4-FFF2-40B4-BE49-F238E27FC236}">
                <a16:creationId xmlns:a16="http://schemas.microsoft.com/office/drawing/2014/main" id="{18A72018-AE78-8837-D46A-1714447AD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5" r="173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5578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EE19DD-D079-786D-72E6-2A93A5961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ABD443-EA43-0905-F0C7-A1687BE9F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600" i="1">
                <a:latin typeface="Times New Roman" panose="02020603050405020304" pitchFamily="18" charset="0"/>
                <a:cs typeface="Times New Roman" panose="02020603050405020304" pitchFamily="18" charset="0"/>
              </a:rPr>
              <a:t>Dostrzegasz, </a:t>
            </a:r>
            <a:r>
              <a:rPr lang="pl-PL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jakim jesteś pięknym </a:t>
            </a:r>
            <a:r>
              <a:rPr lang="pl-PL" sz="6600" i="1">
                <a:latin typeface="Times New Roman" panose="02020603050405020304" pitchFamily="18" charset="0"/>
                <a:cs typeface="Times New Roman" panose="02020603050405020304" pitchFamily="18" charset="0"/>
              </a:rPr>
              <a:t>człowiekiem….?</a:t>
            </a:r>
            <a:endParaRPr lang="pl-PL" sz="6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6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podaj dalej </a:t>
            </a:r>
            <a:r>
              <a:rPr lang="pl-PL" sz="6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94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47E9294-B925-FABF-6780-6E934713C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00" r="9089" b="668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8ACD65D-5FA5-5D5B-888A-7E650C22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771988"/>
            <a:ext cx="4023360" cy="4054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800"/>
              </a:spcAft>
            </a:pP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Startujemy z projektem</a:t>
            </a:r>
            <a:br>
              <a:rPr lang="pl-PL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3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Poczęstuj</a:t>
            </a:r>
            <a:r>
              <a:rPr lang="en-US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en-US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br>
              <a:rPr lang="pl-PL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dobrym</a:t>
            </a:r>
            <a:r>
              <a:rPr lang="en-US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słowem</a:t>
            </a:r>
            <a:r>
              <a:rPr lang="en-US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ramach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Warszawskich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Inicjatyw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Edukacyjnych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349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093C44D-FB25-7FA6-4A5F-7B7AC378B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754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A691340-C18B-6A69-3D7D-2C305D56E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625682"/>
            <a:ext cx="4023360" cy="39212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Sądzimy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że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słowa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mają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630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40549A3-1B27-1FEB-894E-FE232DFCF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797" y="365125"/>
            <a:ext cx="5251316" cy="1807305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Słowa mają moc twórczą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AEC4E1-DD31-861E-E5A4-0A6671280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7555"/>
            <a:ext cx="5387967" cy="4118078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pl-PL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pl-PL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pl-PL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piruj</a:t>
            </a:r>
            <a:r>
              <a:rPr lang="pl-PL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ą</a:t>
            </a:r>
            <a:endParaRPr lang="pl-PL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pl-PL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niosą </a:t>
            </a:r>
            <a:r>
              <a:rPr lang="pl-PL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wspó</a:t>
            </a:r>
            <a:r>
              <a:rPr lang="pl-PL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Ł</a:t>
            </a:r>
            <a:r>
              <a:rPr lang="pl-PL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czucie</a:t>
            </a:r>
            <a:endParaRPr lang="pl-PL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pl-PL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cieszają</a:t>
            </a:r>
            <a:endParaRPr lang="pl-PL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dodają </a:t>
            </a:r>
            <a:r>
              <a:rPr lang="pl-PL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l-PL" sz="32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pl-PL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agi</a:t>
            </a:r>
            <a:endParaRPr lang="pl-PL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pl-PL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wyrażają</a:t>
            </a:r>
            <a:r>
              <a:rPr lang="pl-P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l-PL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kceptację</a:t>
            </a:r>
            <a:endParaRPr lang="pl-PL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7E12232-4301-9A4D-C1AC-D24A9FB06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8" r="9004" b="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5461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772D109-10A4-FF6C-D38B-02F6F569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69978"/>
            <a:ext cx="5502639" cy="1173700"/>
          </a:xfrm>
        </p:spPr>
        <p:txBody>
          <a:bodyPr anchor="t">
            <a:normAutofit/>
          </a:bodyPr>
          <a:lstStyle/>
          <a:p>
            <a:r>
              <a:rPr lang="pl-PL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Potrafią też niszczyć…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12D93AB-D29A-C9C0-FC37-D1180D5FA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61" b="2095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483166-D770-8817-C5F8-7BCF72C0D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669978"/>
            <a:ext cx="5692774" cy="1173700"/>
          </a:xfrm>
        </p:spPr>
        <p:txBody>
          <a:bodyPr>
            <a:normAutofit/>
          </a:bodyPr>
          <a:lstStyle/>
          <a:p>
            <a:endParaRPr lang="pl-PL" sz="6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06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 descr="Rysunek żarówki z żółtym Crumpled jako jego jasny">
            <a:extLst>
              <a:ext uri="{FF2B5EF4-FFF2-40B4-BE49-F238E27FC236}">
                <a16:creationId xmlns:a16="http://schemas.microsoft.com/office/drawing/2014/main" id="{7CDB09D4-8880-6A25-D6E1-F184B411D2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b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8E23CC5-A7E4-F16A-43D8-2602D457E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9549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od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Ciebie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zależy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jak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wykorzystujesz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słów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3751287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05E3CA3-C48C-5BDF-49D1-7025DB330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pl-PL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075CF7-40A3-D798-DD6B-F86DCCA2F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62" y="2748235"/>
            <a:ext cx="4243589" cy="3320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 i ja,</a:t>
            </a:r>
          </a:p>
          <a:p>
            <a:pPr marL="0" indent="0" algn="ctr">
              <a:buNone/>
            </a:pP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</a:p>
          <a:p>
            <a:pPr marL="0" indent="0" algn="ctr">
              <a:buNone/>
            </a:pP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stwarzamy świat w którym żyjemy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9F699B7-9A58-6142-7CD6-FECC964E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75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539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8520890-B57B-1EB3-8F90-88CC6E60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Każdy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nas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potrzebuje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szacunku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akceptacji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Obraz zawierający tekst&#10;&#10;Opis wygenerowany automatycznie">
            <a:extLst>
              <a:ext uri="{FF2B5EF4-FFF2-40B4-BE49-F238E27FC236}">
                <a16:creationId xmlns:a16="http://schemas.microsoft.com/office/drawing/2014/main" id="{CB60DA11-F976-B225-6C0F-248627A93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57" r="1135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012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8B09981-6CB2-53DF-46EE-0386278F1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pPr algn="ctr"/>
            <a:r>
              <a:rPr lang="pl-PL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szacunek i akceptację wyrażamy przede wszystkim słowami…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7507D6-FC73-1B00-8BC2-02C54765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60757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dlatego </a:t>
            </a:r>
            <a:r>
              <a:rPr lang="pl-PL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poczęstuj się dobrym słowem...,</a:t>
            </a:r>
          </a:p>
          <a:p>
            <a:pPr marL="0" indent="0" algn="ctr">
              <a:buNone/>
            </a:pPr>
            <a:endParaRPr lang="pl-PL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następnie </a:t>
            </a:r>
            <a:r>
              <a:rPr lang="pl-PL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podziel z innymi…</a:t>
            </a:r>
          </a:p>
        </p:txBody>
      </p:sp>
      <p:pic>
        <p:nvPicPr>
          <p:cNvPr id="4" name="Obraz 3" descr="Obraz zawierający siedzenie, w pomieszczeniu, drewniany, jabłko&#10;&#10;Opis wygenerowany automatycznie">
            <a:extLst>
              <a:ext uri="{FF2B5EF4-FFF2-40B4-BE49-F238E27FC236}">
                <a16:creationId xmlns:a16="http://schemas.microsoft.com/office/drawing/2014/main" id="{330135F8-11FF-4D7B-E409-941507201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8" r="9004" b="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57990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126</Words>
  <Application>Microsoft Office PowerPoint</Application>
  <PresentationFormat>Panoramiczny</PresentationFormat>
  <Paragraphs>23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Motyw pakietu Office</vt:lpstr>
      <vt:lpstr>W naszej szkole częstujemy nie tylko wyśmienitym jedzeniem, ale także  dobrym słowem… </vt:lpstr>
      <vt:lpstr>Startujemy z projektem   „Poczęstuj się….  dobrym słowem”,   w ramach Warszawskich Inicjatyw Edukacyjnych. </vt:lpstr>
      <vt:lpstr>Sądzimy, że słowa mają moc….</vt:lpstr>
      <vt:lpstr>Słowa mają moc twórczą</vt:lpstr>
      <vt:lpstr>Potrafią też niszczyć…</vt:lpstr>
      <vt:lpstr>To od Ciebie zależy jak wykorzystujesz moc słów…..</vt:lpstr>
      <vt:lpstr>Prezentacja programu PowerPoint</vt:lpstr>
      <vt:lpstr>Każdy z nas potrzebuje szacunku i akceptacji</vt:lpstr>
      <vt:lpstr>A szacunek i akceptację wyrażamy przede wszystkim słowami…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 naszej szkole częstujemy nie tylko wyśmienitym jedzeniem, ale także dobrym słowem…… </dc:title>
  <dc:creator>Anna Lorek-Maciejuk</dc:creator>
  <cp:lastModifiedBy>Anna Lorek-Maciejuk</cp:lastModifiedBy>
  <cp:revision>11</cp:revision>
  <dcterms:created xsi:type="dcterms:W3CDTF">2023-04-25T06:59:18Z</dcterms:created>
  <dcterms:modified xsi:type="dcterms:W3CDTF">2023-04-25T08:27:01Z</dcterms:modified>
</cp:coreProperties>
</file>